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71" r:id="rId3"/>
    <p:sldId id="272" r:id="rId4"/>
    <p:sldId id="273" r:id="rId5"/>
    <p:sldId id="288" r:id="rId6"/>
    <p:sldId id="289" r:id="rId7"/>
    <p:sldId id="28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88041" autoAdjust="0"/>
  </p:normalViewPr>
  <p:slideViewPr>
    <p:cSldViewPr snapToGrid="0" snapToObjects="1">
      <p:cViewPr varScale="1">
        <p:scale>
          <a:sx n="94" d="100"/>
          <a:sy n="94" d="100"/>
        </p:scale>
        <p:origin x="-88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F00958-6B1E-B149-835B-F1105A14B65E}" type="datetimeFigureOut">
              <a:rPr lang="en-US" smtClean="0"/>
              <a:t>2/7/14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453D69-3E6F-7240-BDBF-61C716BCB5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898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1E656-11F8-0D43-81F5-D26921155A6C}" type="datetimeFigureOut">
              <a:rPr lang="en-US" smtClean="0"/>
              <a:t>2/7/14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55022-5AF8-984A-BB07-6C4FF99F1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699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1E656-11F8-0D43-81F5-D26921155A6C}" type="datetimeFigureOut">
              <a:rPr lang="en-US" smtClean="0"/>
              <a:t>2/7/14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55022-5AF8-984A-BB07-6C4FF99F1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011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1E656-11F8-0D43-81F5-D26921155A6C}" type="datetimeFigureOut">
              <a:rPr lang="en-US" smtClean="0"/>
              <a:t>2/7/14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55022-5AF8-984A-BB07-6C4FF99F1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769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1E656-11F8-0D43-81F5-D26921155A6C}" type="datetimeFigureOut">
              <a:rPr lang="en-US" smtClean="0"/>
              <a:t>2/7/14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55022-5AF8-984A-BB07-6C4FF99F1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399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1E656-11F8-0D43-81F5-D26921155A6C}" type="datetimeFigureOut">
              <a:rPr lang="en-US" smtClean="0"/>
              <a:t>2/7/14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55022-5AF8-984A-BB07-6C4FF99F1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362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1E656-11F8-0D43-81F5-D26921155A6C}" type="datetimeFigureOut">
              <a:rPr lang="en-US" smtClean="0"/>
              <a:t>2/7/14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55022-5AF8-984A-BB07-6C4FF99F1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415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1E656-11F8-0D43-81F5-D26921155A6C}" type="datetimeFigureOut">
              <a:rPr lang="en-US" smtClean="0"/>
              <a:t>2/7/14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55022-5AF8-984A-BB07-6C4FF99F1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1E656-11F8-0D43-81F5-D26921155A6C}" type="datetimeFigureOut">
              <a:rPr lang="en-US" smtClean="0"/>
              <a:t>2/7/14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55022-5AF8-984A-BB07-6C4FF99F1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959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1E656-11F8-0D43-81F5-D26921155A6C}" type="datetimeFigureOut">
              <a:rPr lang="en-US" smtClean="0"/>
              <a:t>2/7/14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55022-5AF8-984A-BB07-6C4FF99F1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4304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1E656-11F8-0D43-81F5-D26921155A6C}" type="datetimeFigureOut">
              <a:rPr lang="en-US" smtClean="0"/>
              <a:t>2/7/14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55022-5AF8-984A-BB07-6C4FF99F1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7190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1E656-11F8-0D43-81F5-D26921155A6C}" type="datetimeFigureOut">
              <a:rPr lang="en-US" smtClean="0"/>
              <a:t>2/7/14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055022-5AF8-984A-BB07-6C4FF99F1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210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1E656-11F8-0D43-81F5-D26921155A6C}" type="datetimeFigureOut">
              <a:rPr lang="en-US" smtClean="0"/>
              <a:t>2/7/14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055022-5AF8-984A-BB07-6C4FF99F1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602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hyperlink" Target="https://github.com/lnanek/GoogleGlassVoiceCommands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android.com/sdk/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newfrontiernomads.com/" TargetMode="External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lass-Getting-Started-Pa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4665" y="0"/>
            <a:ext cx="1242416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1" y="2461"/>
            <a:ext cx="9144001" cy="1470025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Adding Voice Commands 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to </a:t>
            </a:r>
            <a:r>
              <a:rPr lang="en-US" dirty="0">
                <a:solidFill>
                  <a:schemeClr val="bg1"/>
                </a:solidFill>
              </a:rPr>
              <a:t>Google </a:t>
            </a:r>
            <a:r>
              <a:rPr lang="en-US" dirty="0" smtClean="0">
                <a:solidFill>
                  <a:schemeClr val="bg1"/>
                </a:solidFill>
              </a:rPr>
              <a:t>Glass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1468996" y="5261632"/>
            <a:ext cx="11868988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bg1"/>
                </a:solidFill>
                <a:hlinkClick r:id="rId3"/>
              </a:rPr>
              <a:t>https://github.com/lnanek</a:t>
            </a:r>
          </a:p>
          <a:p>
            <a:r>
              <a:rPr lang="en-US" dirty="0" smtClean="0">
                <a:solidFill>
                  <a:schemeClr val="bg1"/>
                </a:solidFill>
                <a:hlinkClick r:id="rId3"/>
              </a:rPr>
              <a:t>/</a:t>
            </a:r>
            <a:r>
              <a:rPr lang="en-US" dirty="0" err="1" smtClean="0">
                <a:solidFill>
                  <a:schemeClr val="bg1"/>
                </a:solidFill>
                <a:hlinkClick r:id="rId3"/>
              </a:rPr>
              <a:t>GoogleGlassVoiceCommands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426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ntent-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540" y="-124451"/>
            <a:ext cx="9644681" cy="9644681"/>
          </a:xfrm>
          <a:prstGeom prst="rect">
            <a:avLst/>
          </a:prstGeom>
        </p:spPr>
      </p:pic>
      <p:pic>
        <p:nvPicPr>
          <p:cNvPr id="2" name="Picture 1" descr="device-2013-06-17-11204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164" y="1198495"/>
            <a:ext cx="4666073" cy="2624666"/>
          </a:xfrm>
          <a:prstGeom prst="rect">
            <a:avLst/>
          </a:prstGeom>
        </p:spPr>
      </p:pic>
      <p:pic>
        <p:nvPicPr>
          <p:cNvPr id="3" name="Picture 2" descr="device-2013-06-17-11203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3742" y="1198495"/>
            <a:ext cx="4666075" cy="2624666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32766"/>
            <a:ext cx="8229600" cy="1143000"/>
          </a:xfrm>
        </p:spPr>
        <p:txBody>
          <a:bodyPr/>
          <a:lstStyle/>
          <a:p>
            <a:r>
              <a:rPr lang="en-US" dirty="0" smtClean="0"/>
              <a:t>OK Glass Menu</a:t>
            </a:r>
            <a:endParaRPr lang="en-US" dirty="0"/>
          </a:p>
        </p:txBody>
      </p:sp>
      <p:pic>
        <p:nvPicPr>
          <p:cNvPr id="5" name="Picture 4" descr="crystal_shopper_01_trigger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705" y="4233334"/>
            <a:ext cx="4666073" cy="262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70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ntent-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540" y="-124451"/>
            <a:ext cx="9644681" cy="964468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3276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Create an </a:t>
            </a:r>
            <a:r>
              <a:rPr lang="en-US" dirty="0"/>
              <a:t>Android App</a:t>
            </a:r>
            <a:br>
              <a:rPr lang="en-US" dirty="0"/>
            </a:br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developer.android.com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sdk</a:t>
            </a:r>
            <a:r>
              <a:rPr lang="en-US" dirty="0">
                <a:hlinkClick r:id="rId3"/>
              </a:rPr>
              <a:t>/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80550"/>
            <a:ext cx="3941069" cy="30906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168375"/>
            <a:ext cx="9144000" cy="129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733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ntent-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540" y="-124451"/>
            <a:ext cx="9644681" cy="964468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32766"/>
            <a:ext cx="8229600" cy="1143000"/>
          </a:xfrm>
        </p:spPr>
        <p:txBody>
          <a:bodyPr/>
          <a:lstStyle/>
          <a:p>
            <a:r>
              <a:rPr lang="en-US" dirty="0" smtClean="0"/>
              <a:t>Add XML File for Each Voice Trigger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279" y="1175766"/>
            <a:ext cx="7319929" cy="538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521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ntent-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540" y="-124451"/>
            <a:ext cx="9644681" cy="964468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32766"/>
            <a:ext cx="8229600" cy="1143000"/>
          </a:xfrm>
        </p:spPr>
        <p:txBody>
          <a:bodyPr/>
          <a:lstStyle/>
          <a:p>
            <a:r>
              <a:rPr lang="en-US" dirty="0" smtClean="0"/>
              <a:t>Reference in </a:t>
            </a:r>
            <a:r>
              <a:rPr lang="en-US" dirty="0" err="1" smtClean="0"/>
              <a:t>AndroidManifest.xml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36700"/>
            <a:ext cx="9144000" cy="377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884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ntent-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540" y="-124451"/>
            <a:ext cx="9644681" cy="964468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32766"/>
            <a:ext cx="8229600" cy="1143000"/>
          </a:xfrm>
        </p:spPr>
        <p:txBody>
          <a:bodyPr/>
          <a:lstStyle/>
          <a:p>
            <a:r>
              <a:rPr lang="en-US" dirty="0" smtClean="0"/>
              <a:t>Bonus: Starting a Unity App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100" y="983779"/>
            <a:ext cx="3045539" cy="25333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576" y="1011669"/>
            <a:ext cx="3942589" cy="25054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1767" y="3695114"/>
            <a:ext cx="6884764" cy="320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77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ntent-b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540" y="-124451"/>
            <a:ext cx="9644681" cy="9644681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3276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New </a:t>
            </a:r>
            <a:r>
              <a:rPr lang="en-US" dirty="0"/>
              <a:t>Frontier Nomads</a:t>
            </a:r>
            <a:br>
              <a:rPr lang="en-US" dirty="0"/>
            </a:br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newfrontiernomads.com</a:t>
            </a:r>
            <a:r>
              <a:rPr lang="en-US" dirty="0">
                <a:hlinkClick r:id="rId3"/>
              </a:rPr>
              <a:t>/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5001" y="1512839"/>
            <a:ext cx="10057190" cy="573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061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</TotalTime>
  <Words>38</Words>
  <Application>Microsoft Macintosh PowerPoint</Application>
  <PresentationFormat>On-screen Show (4:3)</PresentationFormat>
  <Paragraphs>9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Adding Voice Commands  to Google Glass</vt:lpstr>
      <vt:lpstr>OK Glass Menu</vt:lpstr>
      <vt:lpstr>Create an Android App http://developer.android.com/sdk/</vt:lpstr>
      <vt:lpstr>Add XML File for Each Voice Trigger</vt:lpstr>
      <vt:lpstr>Reference in AndroidManifest.xml</vt:lpstr>
      <vt:lpstr>Bonus: Starting a Unity App</vt:lpstr>
      <vt:lpstr>New Frontier Nomads http://newfrontiernomads.com/</vt:lpstr>
    </vt:vector>
  </TitlesOfParts>
  <Company>HTC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Innovating on Google Glass</dc:title>
  <dc:creator>Lance Nanek</dc:creator>
  <cp:lastModifiedBy>Lance Nanek</cp:lastModifiedBy>
  <cp:revision>49</cp:revision>
  <dcterms:created xsi:type="dcterms:W3CDTF">2013-06-17T15:15:58Z</dcterms:created>
  <dcterms:modified xsi:type="dcterms:W3CDTF">2014-02-07T21:14:44Z</dcterms:modified>
</cp:coreProperties>
</file>